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4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60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02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8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8844-5E85-4582-9D3C-C65BE14B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C6E46-585A-414C-8999-CCF27BC0F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A7F2AA-0273-4F6D-8EBB-8FD5F6E6E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B0332-12C9-46B3-891A-23E9BBA6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F694A-FF94-4A09-A1A9-13AB1BDBD0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701" y="0"/>
            <a:ext cx="9418320" cy="72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59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1B6141-5435-4E98-949B-9C84ED96C97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01903C-CCDE-4124-B2BA-5EC2064AF0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72" y="6227647"/>
            <a:ext cx="9144000" cy="1805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4CE85D-1BA3-4F7C-8D31-D0F9129E76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673" y="6400800"/>
            <a:ext cx="9146673" cy="457200"/>
          </a:xfrm>
          <a:prstGeom prst="rect">
            <a:avLst/>
          </a:prstGeom>
        </p:spPr>
      </p:pic>
      <p:pic>
        <p:nvPicPr>
          <p:cNvPr id="12" name="Picture 2" descr="Logo">
            <a:extLst>
              <a:ext uri="{FF2B5EF4-FFF2-40B4-BE49-F238E27FC236}">
                <a16:creationId xmlns:a16="http://schemas.microsoft.com/office/drawing/2014/main" id="{8F9AB7A0-FCE5-4C2B-A69A-558E545D24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74" y="6520795"/>
            <a:ext cx="858318" cy="22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67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01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4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70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05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5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14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46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2F22213F-53DF-439D-8558-904D17AA2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3797"/>
            <a:ext cx="7886700" cy="1682150"/>
          </a:xfrm>
          <a:solidFill>
            <a:srgbClr val="FFFFFF">
              <a:alpha val="25098"/>
            </a:srgbClr>
          </a:solidFill>
          <a:ln>
            <a:noFill/>
          </a:ln>
        </p:spPr>
        <p:txBody>
          <a:bodyPr>
            <a:noAutofit/>
          </a:bodyPr>
          <a:lstStyle/>
          <a:p>
            <a:pPr algn="ctr"/>
            <a:r>
              <a:rPr sz="7200" b="1" dirty="0">
                <a:solidFill>
                  <a:schemeClr val="bg1"/>
                </a:solidFill>
                <a:latin typeface="+mn-lt"/>
              </a:rPr>
              <a:t>Citi</a:t>
            </a:r>
            <a:r>
              <a:rPr lang="en-US" sz="72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se-NO" sz="7200" b="1" dirty="0">
                <a:solidFill>
                  <a:schemeClr val="bg1"/>
                </a:solidFill>
                <a:latin typeface="+mn-lt"/>
              </a:rPr>
              <a:t>B</a:t>
            </a:r>
            <a:r>
              <a:rPr sz="7200" b="1" dirty="0" err="1">
                <a:solidFill>
                  <a:schemeClr val="bg1"/>
                </a:solidFill>
                <a:latin typeface="+mn-lt"/>
              </a:rPr>
              <a:t>ike</a:t>
            </a:r>
            <a:r>
              <a:rPr lang="en-US" sz="7200" b="1" dirty="0">
                <a:solidFill>
                  <a:schemeClr val="bg1"/>
                </a:solidFill>
                <a:latin typeface="+mn-lt"/>
              </a:rPr>
              <a:t> </a:t>
            </a:r>
            <a:r>
              <a:rPr sz="7200" b="1" dirty="0">
                <a:solidFill>
                  <a:schemeClr val="bg1"/>
                </a:solidFill>
                <a:latin typeface="+mn-lt"/>
              </a:rPr>
              <a:t>Analysis</a:t>
            </a:r>
            <a:r>
              <a:rPr lang="en-US" sz="7200" b="1" dirty="0">
                <a:solidFill>
                  <a:schemeClr val="bg1"/>
                </a:solidFill>
                <a:latin typeface="+mn-lt"/>
              </a:rPr>
              <a:t> </a:t>
            </a:r>
            <a:br>
              <a:rPr lang="se-NO" sz="7200" b="1" dirty="0">
                <a:solidFill>
                  <a:schemeClr val="bg1"/>
                </a:solidFill>
                <a:latin typeface="+mn-lt"/>
              </a:rPr>
            </a:br>
            <a:r>
              <a:rPr sz="7200" b="1" dirty="0">
                <a:solidFill>
                  <a:schemeClr val="bg1"/>
                </a:solidFill>
                <a:latin typeface="+mn-lt"/>
              </a:rPr>
              <a:t>2019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7423064D-D774-478B-A44B-AA74127ED81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467818" y="6387455"/>
            <a:ext cx="5874589" cy="624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dirty="0">
                <a:solidFill>
                  <a:schemeClr val="bg1"/>
                </a:solidFill>
              </a:rPr>
              <a:t>File created on: 5/4/2020 3:12:18 AM</a:t>
            </a: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2BBAB997-11B5-476B-A479-9908C77303AD}"/>
              </a:ext>
            </a:extLst>
          </p:cNvPr>
          <p:cNvSpPr/>
          <p:nvPr/>
        </p:nvSpPr>
        <p:spPr>
          <a:xfrm>
            <a:off x="1854680" y="733246"/>
            <a:ext cx="767751" cy="422694"/>
          </a:xfrm>
          <a:prstGeom prst="blockArc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CitiBikeStory11">
            <a:extLst>
              <a:ext uri="{FF2B5EF4-FFF2-40B4-BE49-F238E27FC236}">
                <a16:creationId xmlns:a16="http://schemas.microsoft.com/office/drawing/2014/main" id="{579FC8D3-5DCB-4438-96C1-C9EB54DC4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423"/>
            <a:ext cx="9113907" cy="52578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747A94-E14E-4A99-A96A-786222A5D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CitiBikeStory13">
            <a:extLst>
              <a:ext uri="{FF2B5EF4-FFF2-40B4-BE49-F238E27FC236}">
                <a16:creationId xmlns:a16="http://schemas.microsoft.com/office/drawing/2014/main" id="{9C530AAC-B569-4E54-8B76-229B78684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676"/>
            <a:ext cx="911390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CitiBikeStory2">
            <a:extLst>
              <a:ext uri="{FF2B5EF4-FFF2-40B4-BE49-F238E27FC236}">
                <a16:creationId xmlns:a16="http://schemas.microsoft.com/office/drawing/2014/main" id="{7A89A062-4068-4ABF-AAB4-823AE1533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1642"/>
            <a:ext cx="9144000" cy="527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CitiBikeStory3">
            <a:extLst>
              <a:ext uri="{FF2B5EF4-FFF2-40B4-BE49-F238E27FC236}">
                <a16:creationId xmlns:a16="http://schemas.microsoft.com/office/drawing/2014/main" id="{42D1A243-E84A-4FF0-9F93-F4AD7C685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3" y="175763"/>
            <a:ext cx="9052560" cy="522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CitiBikeStory5">
            <a:extLst>
              <a:ext uri="{FF2B5EF4-FFF2-40B4-BE49-F238E27FC236}">
                <a16:creationId xmlns:a16="http://schemas.microsoft.com/office/drawing/2014/main" id="{C6CD77CD-F011-4006-8BFD-665025E70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544"/>
            <a:ext cx="911390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CitiBikeStory6">
            <a:extLst>
              <a:ext uri="{FF2B5EF4-FFF2-40B4-BE49-F238E27FC236}">
                <a16:creationId xmlns:a16="http://schemas.microsoft.com/office/drawing/2014/main" id="{E9C38B01-8BAC-4D46-90C5-5137E8624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" y="469061"/>
            <a:ext cx="911390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CitiBikeStory7">
            <a:extLst>
              <a:ext uri="{FF2B5EF4-FFF2-40B4-BE49-F238E27FC236}">
                <a16:creationId xmlns:a16="http://schemas.microsoft.com/office/drawing/2014/main" id="{F7D8F69C-CEEA-47E8-BCDD-68210202E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159"/>
            <a:ext cx="911390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CitiBikeStory8">
            <a:extLst>
              <a:ext uri="{FF2B5EF4-FFF2-40B4-BE49-F238E27FC236}">
                <a16:creationId xmlns:a16="http://schemas.microsoft.com/office/drawing/2014/main" id="{3F4B2ECE-598F-4A27-9894-6C5A18318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" y="374164"/>
            <a:ext cx="911390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CitiBikeStory9">
            <a:extLst>
              <a:ext uri="{FF2B5EF4-FFF2-40B4-BE49-F238E27FC236}">
                <a16:creationId xmlns:a16="http://schemas.microsoft.com/office/drawing/2014/main" id="{1CA30906-D386-4ECC-9340-A3182DFEA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" y="451809"/>
            <a:ext cx="9113907" cy="52578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4E505E-F6D8-4B62-9763-1AA72F7CE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BE18B-DE90-4945-A83E-76B8150D8D9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CitiBikeStory10">
            <a:extLst>
              <a:ext uri="{FF2B5EF4-FFF2-40B4-BE49-F238E27FC236}">
                <a16:creationId xmlns:a16="http://schemas.microsoft.com/office/drawing/2014/main" id="{DDA07801-60EA-4B5B-A4B4-F1D72575D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929"/>
            <a:ext cx="911390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</TotalTime>
  <Words>13</Words>
  <Application>Microsoft Office PowerPoint</Application>
  <PresentationFormat>On-screen Show (4:3)</PresentationFormat>
  <Paragraphs>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Citi Bike Analysis  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Citibike-Analysis-type-2019</dc:title>
  <dc:creator>Edith Jimenez</dc:creator>
  <cp:lastModifiedBy>Edith Jimenez</cp:lastModifiedBy>
  <cp:revision>5</cp:revision>
  <dcterms:created xsi:type="dcterms:W3CDTF">2020-05-04T08:12:23Z</dcterms:created>
  <dcterms:modified xsi:type="dcterms:W3CDTF">2020-05-04T09:40:02Z</dcterms:modified>
</cp:coreProperties>
</file>